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35" r:id="rId2"/>
    <p:sldId id="337" r:id="rId3"/>
    <p:sldId id="356" r:id="rId4"/>
    <p:sldId id="357" r:id="rId5"/>
    <p:sldId id="358" r:id="rId6"/>
    <p:sldId id="348" r:id="rId7"/>
    <p:sldId id="359" r:id="rId8"/>
    <p:sldId id="360" r:id="rId9"/>
    <p:sldId id="345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94270" autoAdjust="0"/>
  </p:normalViewPr>
  <p:slideViewPr>
    <p:cSldViewPr snapToGrid="0">
      <p:cViewPr varScale="1">
        <p:scale>
          <a:sx n="103" d="100"/>
          <a:sy n="103" d="100"/>
        </p:scale>
        <p:origin x="11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2022-01-05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552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2955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7734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8506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61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187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439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601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2022-01-05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2022-01-05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2022-01-05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2022-01-05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2022-01-05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2022-01-05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2022-01-05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2022-01-05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2022-01-05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2022-01-05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2022-01-05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729278" y="5307556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2022.01.05  •  ChongQing</a:t>
            </a:r>
            <a:r>
              <a:rPr lang="en-US" altLang="zh-CN" dirty="0"/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673860" y="1467685"/>
            <a:ext cx="884428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Adversarial Graph Augmentation to Improve Graph Contrastive Learning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17485" y="6156325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Chenghong Li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51303" y="4619900"/>
            <a:ext cx="908939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NeurIPS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pPr algn="ctr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Code: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github.com/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susheels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adgcl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A31F05E-EEC4-4F52-A23A-FCD8A865B4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0" y="2776492"/>
            <a:ext cx="6095996" cy="1494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BB2DE23-8FB7-47DA-80C5-7AB11292BD13}"/>
              </a:ext>
            </a:extLst>
          </p:cNvPr>
          <p:cNvSpPr txBox="1"/>
          <p:nvPr/>
        </p:nvSpPr>
        <p:spPr>
          <a:xfrm>
            <a:off x="838200" y="2031840"/>
            <a:ext cx="96307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Adversarial Graph Augmentation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CN" sz="2400" b="1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Graph Contrastive Learning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BA779CD-9E30-4218-BA47-E0A69BA0C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111" y="1623526"/>
            <a:ext cx="9215777" cy="432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8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BA779CD-9E30-4218-BA47-E0A69BA0CB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493"/>
          <a:stretch/>
        </p:blipFill>
        <p:spPr>
          <a:xfrm>
            <a:off x="2280118" y="1418254"/>
            <a:ext cx="7631764" cy="237930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D95BC66-3847-434C-B2CD-C24638F74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634" y="3910329"/>
            <a:ext cx="8099247" cy="67445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2470517-7D39-4A0C-B776-2348DA832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722" y="4825680"/>
            <a:ext cx="7778160" cy="32463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CD80292-4E95-4D68-8F91-F1841E5557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722" y="5502386"/>
            <a:ext cx="7207417" cy="2613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E3092DD-503F-44F4-B6FF-759EB4EEAC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0"/>
          <a:stretch/>
        </p:blipFill>
        <p:spPr>
          <a:xfrm>
            <a:off x="2133722" y="6087472"/>
            <a:ext cx="6582983" cy="261328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D6EF015F-F71F-403D-8CF4-21D5DD9DFDC3}"/>
              </a:ext>
            </a:extLst>
          </p:cNvPr>
          <p:cNvSpPr/>
          <p:nvPr/>
        </p:nvSpPr>
        <p:spPr>
          <a:xfrm>
            <a:off x="2360645" y="2313992"/>
            <a:ext cx="4926563" cy="14835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91903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BA779CD-9E30-4218-BA47-E0A69BA0CB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493"/>
          <a:stretch/>
        </p:blipFill>
        <p:spPr>
          <a:xfrm>
            <a:off x="2280118" y="1418254"/>
            <a:ext cx="7631764" cy="23793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6C2A5B9-DEAE-4B97-BB5A-E2243C866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294" y="5765126"/>
            <a:ext cx="7759588" cy="43641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2B719EA-622E-4BE9-8DF0-4EB155B27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7578" y="5208421"/>
            <a:ext cx="8484304" cy="4356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1D14FE3-724C-4B47-B023-E3AE9542B2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087" y="3816029"/>
            <a:ext cx="6220795" cy="36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4B6540-7457-4A26-B83E-B9C0259B19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0863" y="4432840"/>
            <a:ext cx="7141019" cy="432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2957EA8-A9F9-45D2-B112-47F42A6170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6243" y="6341396"/>
            <a:ext cx="8035639" cy="522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E242615-AB00-41C6-B338-A1D6F595482E}"/>
              </a:ext>
            </a:extLst>
          </p:cNvPr>
          <p:cNvSpPr/>
          <p:nvPr/>
        </p:nvSpPr>
        <p:spPr>
          <a:xfrm>
            <a:off x="7259216" y="1357244"/>
            <a:ext cx="2652666" cy="24229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3FE7A87-F2E3-40EF-804D-A47970813D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0181" y="4696999"/>
            <a:ext cx="3077897" cy="57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82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CBEB659-218C-4BD7-BE44-F8307E9D7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625" y="1415750"/>
            <a:ext cx="8704750" cy="544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97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AE79B2A-F888-4FBD-BE87-212E5B203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008" y="1606578"/>
            <a:ext cx="8373983" cy="465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44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EF9275E-73AA-4E83-8819-773E3E6C1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894" y="1603693"/>
            <a:ext cx="8882212" cy="485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34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2739287"/>
            <a:ext cx="10515600" cy="482946"/>
          </a:xfrm>
        </p:spPr>
        <p:txBody>
          <a:bodyPr/>
          <a:lstStyle/>
          <a:p>
            <a:r>
              <a:rPr lang="en-US" altLang="zh-CN" sz="4800" dirty="0">
                <a:ea typeface="楷体" panose="02010609060101010101" pitchFamily="49" charset="-122"/>
                <a:sym typeface="+mn-ea"/>
              </a:rPr>
              <a:t>Thanks</a:t>
            </a:r>
            <a:endParaRPr kumimoji="1" lang="en-US" altLang="zh-CN" sz="4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6261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4499</TotalTime>
  <Words>41</Words>
  <Application>Microsoft Office PowerPoint</Application>
  <PresentationFormat>宽屏</PresentationFormat>
  <Paragraphs>17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等线</vt:lpstr>
      <vt:lpstr>黑体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PowerPoint 演示文稿</vt:lpstr>
      <vt:lpstr>Introduction</vt:lpstr>
      <vt:lpstr>Method</vt:lpstr>
      <vt:lpstr>Method</vt:lpstr>
      <vt:lpstr>Method</vt:lpstr>
      <vt:lpstr>Experiments</vt:lpstr>
      <vt:lpstr>Experiments</vt:lpstr>
      <vt:lpstr>Experiments</vt:lpstr>
      <vt:lpstr>Thanks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李 程鸿</cp:lastModifiedBy>
  <cp:revision>2289</cp:revision>
  <dcterms:created xsi:type="dcterms:W3CDTF">2017-04-22T07:59:00Z</dcterms:created>
  <dcterms:modified xsi:type="dcterms:W3CDTF">2022-01-05T06:54:38Z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